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5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967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34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73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233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43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657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612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374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287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533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3DCB5-EC00-4BD1-B866-1211EC571945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EB87-B6D7-4187-B487-EBD6D7F375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78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Making </a:t>
            </a:r>
            <a:r>
              <a:rPr lang="en-US" b="1" i="1" dirty="0" err="1" smtClean="0">
                <a:solidFill>
                  <a:srgbClr val="FF0000"/>
                </a:solidFill>
              </a:rPr>
              <a:t>Arrengments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41" y="1825625"/>
            <a:ext cx="3378118" cy="4351338"/>
          </a:xfrm>
        </p:spPr>
      </p:pic>
    </p:spTree>
    <p:extLst>
      <p:ext uri="{BB962C8B-B14F-4D97-AF65-F5344CB8AC3E}">
        <p14:creationId xmlns:p14="http://schemas.microsoft.com/office/powerpoint/2010/main" val="2793234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Making Arrengments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Arrengments</dc:title>
  <dc:creator>ACER1</dc:creator>
  <cp:lastModifiedBy>ACER1</cp:lastModifiedBy>
  <cp:revision>1</cp:revision>
  <dcterms:created xsi:type="dcterms:W3CDTF">2018-12-13T02:22:50Z</dcterms:created>
  <dcterms:modified xsi:type="dcterms:W3CDTF">2018-12-13T02:23:42Z</dcterms:modified>
</cp:coreProperties>
</file>